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17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53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1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3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40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82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53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98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680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919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1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7F007-4AB1-4785-B4E3-C6CB3AFCB51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7032F-529C-468C-93F7-E7BC66292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74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3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89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90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72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02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746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2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44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32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33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78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2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97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253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2021-04-08T05:07:19Z</dcterms:created>
  <dcterms:modified xsi:type="dcterms:W3CDTF">2021-04-08T05:15:10Z</dcterms:modified>
</cp:coreProperties>
</file>